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4" autoAdjust="0"/>
    <p:restoredTop sz="94660"/>
  </p:normalViewPr>
  <p:slideViewPr>
    <p:cSldViewPr snapToGrid="0">
      <p:cViewPr>
        <p:scale>
          <a:sx n="130" d="100"/>
          <a:sy n="130" d="100"/>
        </p:scale>
        <p:origin x="-510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FE87C-BA41-4378-AB13-6B842A8B4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614FA3-997E-40A5-BCA0-AD25E0A9B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FBE8-7515-4EF9-800E-9CD40AC9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A34FE-51E4-4174-91DF-FC32DBCF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F5EBF-FFCC-4180-A8E3-49510C0BD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2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72143-94A7-45DC-B38F-133CD6A66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94464-B681-41B5-A141-EB621F510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010C2-9162-439B-9E5F-7959AD61B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637EB-73A6-42F9-9DCB-20F8F443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7DA10-9D84-4053-BA2A-FA10572A6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5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BDDC9-50C2-47F6-97FD-6ABD1AB0C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30475F-D940-463A-AE1D-55DC70855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CC36C-1691-4939-BD71-89BEAB97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B8C25-107E-485F-9B2F-21FE6018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0DC1F-45AF-48AE-B4BC-CAE17C86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3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7209C-3666-45CD-9005-24A7EA374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8F11D-052D-44CD-B0F4-BE2646344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6EE98-DD86-4A58-89EA-6B91AFB2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BEF92-DBF2-4606-977E-6C627EEB8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F1D63-B7B0-49F2-BB9D-467DC4B5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1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6CC9-CDCC-4592-89E8-83AE2101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568F-4BF0-485E-94C1-AD41A1E80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0DCAA-A8DF-4291-811C-52202997C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1402C-7A77-4E28-B6E0-3055D10DA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291D7-AB4F-422F-9525-7A07788E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4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234DE-98FF-429F-BA97-52E9ED9E0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AAE89-44B9-4F25-8246-5C19DD823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B3B69-6303-4FA5-A686-876DBC729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7E295-82D6-4CD0-B6C0-AB637942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49342-1FE2-46D8-8A1A-75FCC15A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EDD61-949A-40A1-831F-0819745C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9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70AC9-35F2-4E7D-AF2C-4EAFB262F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4591C-C238-492B-AC74-775687A85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A55BB-364F-4E2C-94DA-BE583C4E0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07FC5-8E55-4C06-B1FF-1438CD816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180CA8-003C-4945-AC16-D715AF9AB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5638E4-7B67-4A5A-A863-CAFA50164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382D4E-A2E2-41D6-BBAB-35DDCADB8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BA6F0F-7DF4-47B5-B56D-A8E47EFC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8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8EC71-EE6D-4130-A162-5F551462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0FAE6-8F36-42CD-8294-9770C415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D3537-DA1E-41CD-AD2D-3B96C2CF2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FBA533-9B52-44EB-BCEE-7708E6B76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1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92553-FE5E-4063-9534-76151924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AAC95-DD20-4B93-907D-2629A9A0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D02B-CB99-49D7-8A61-7F1C8070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7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37BFE-7FCD-47EC-B73A-233455C08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63259-8AC0-4421-BF04-4D5829D2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F78DC-28E4-45B2-892D-361F3AEDF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C9303-93EE-4F9C-A607-FD99B74F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07FA3-9F48-47DC-91FA-CBA55D0FC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B3863-0831-4CCB-8BEF-E02A25EB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4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F87F-9260-457C-BF5F-3306C0C9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4B07A-C835-4E76-80DF-7D6D602D1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5E472-A9B5-4FD7-9BF6-88A1C64B9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3E5FC-3703-41EB-868C-6572E8E6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0968C-82E5-40F2-AE0B-5CB9711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9DF26-AAAD-4A5F-8EA3-786F8500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0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0D7173-2F75-466D-AC4D-C01C2AEEE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9B0D85-87AD-4B11-A007-7DDCB7ACD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3D51A-E5C8-4865-9679-9D01B7EC3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1083B-8FDA-4AF9-BD64-8EB1BF5F438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A928D-194C-490F-96FA-A932B01F4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56DA7-0051-4D98-B0B3-3DA631AB69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BEBDE-536C-4856-878A-4136E32D3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8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E6488F-1A7E-4111-9EA0-124A11672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286814"/>
              </p:ext>
            </p:extLst>
          </p:nvPr>
        </p:nvGraphicFramePr>
        <p:xfrm>
          <a:off x="942392" y="1540760"/>
          <a:ext cx="918961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090">
                  <a:extLst>
                    <a:ext uri="{9D8B030D-6E8A-4147-A177-3AD203B41FA5}">
                      <a16:colId xmlns:a16="http://schemas.microsoft.com/office/drawing/2014/main" val="3516107562"/>
                    </a:ext>
                  </a:extLst>
                </a:gridCol>
                <a:gridCol w="1231640">
                  <a:extLst>
                    <a:ext uri="{9D8B030D-6E8A-4147-A177-3AD203B41FA5}">
                      <a16:colId xmlns:a16="http://schemas.microsoft.com/office/drawing/2014/main" val="4145600422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2852301156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val="635220310"/>
                    </a:ext>
                  </a:extLst>
                </a:gridCol>
                <a:gridCol w="1453158">
                  <a:extLst>
                    <a:ext uri="{9D8B030D-6E8A-4147-A177-3AD203B41FA5}">
                      <a16:colId xmlns:a16="http://schemas.microsoft.com/office/drawing/2014/main" val="1343437161"/>
                    </a:ext>
                  </a:extLst>
                </a:gridCol>
                <a:gridCol w="1531603">
                  <a:extLst>
                    <a:ext uri="{9D8B030D-6E8A-4147-A177-3AD203B41FA5}">
                      <a16:colId xmlns:a16="http://schemas.microsoft.com/office/drawing/2014/main" val="507189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(Objectives)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075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Asking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093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Listening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812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Validating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87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03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571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6114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6089837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 Jimenez</dc:creator>
  <cp:lastModifiedBy>Ray Jimenez</cp:lastModifiedBy>
  <cp:revision>3</cp:revision>
  <dcterms:created xsi:type="dcterms:W3CDTF">2017-09-21T14:50:56Z</dcterms:created>
  <dcterms:modified xsi:type="dcterms:W3CDTF">2017-09-21T18:48:50Z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62FD63D7-5321-4E4B-8AF5-CDB572E25F29</vt:lpwstr>
  </property>
  <property fmtid="{D5CDD505-2E9C-101B-9397-08002B2CF9AE}" pid="3" name="ArticulatePath">
    <vt:lpwstr>tracking objectives and events</vt:lpwstr>
  </property>
</Properties>
</file>